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89" r:id="rId4"/>
    <p:sldId id="287" r:id="rId5"/>
    <p:sldId id="292" r:id="rId6"/>
    <p:sldId id="290" r:id="rId7"/>
    <p:sldId id="293" r:id="rId8"/>
    <p:sldId id="294" r:id="rId9"/>
    <p:sldId id="295" r:id="rId10"/>
    <p:sldId id="296" r:id="rId11"/>
    <p:sldId id="288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satOff val="1848"/>
              <a:lumOff val="-15262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0" cap="flat">
              <a:noFill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0" cap="flat">
              <a:noFill/>
              <a:miter lim="400000"/>
            </a:ln>
          </a:insideH>
          <a:insideV>
            <a:ln w="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5"/>
  </p:normalViewPr>
  <p:slideViewPr>
    <p:cSldViewPr snapToGrid="0" snapToObjects="1">
      <p:cViewPr varScale="1">
        <p:scale>
          <a:sx n="78" d="100"/>
          <a:sy n="7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>
            <a:spLocks noGrp="1"/>
          </p:cNvSpPr>
          <p:nvPr>
            <p:ph type="pic" idx="13"/>
          </p:nvPr>
        </p:nvSpPr>
        <p:spPr>
          <a:xfrm>
            <a:off x="1346200" y="520700"/>
            <a:ext cx="10388600" cy="586023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タイトルテキスト"/>
          <p:cNvSpPr txBox="1">
            <a:spLocks noGrp="1"/>
          </p:cNvSpPr>
          <p:nvPr>
            <p:ph type="title"/>
          </p:nvPr>
        </p:nvSpPr>
        <p:spPr>
          <a:xfrm>
            <a:off x="1270000" y="6908800"/>
            <a:ext cx="10464800" cy="12827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2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916880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>
            <a:spLocks noGrp="1"/>
          </p:cNvSpPr>
          <p:nvPr>
            <p:ph type="title"/>
          </p:nvPr>
        </p:nvSpPr>
        <p:spPr>
          <a:xfrm>
            <a:off x="355600" y="32512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3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>
            <a:spLocks noGrp="1"/>
          </p:cNvSpPr>
          <p:nvPr>
            <p:ph type="pic" sz="half" idx="13"/>
          </p:nvPr>
        </p:nvSpPr>
        <p:spPr>
          <a:xfrm>
            <a:off x="6705600" y="609600"/>
            <a:ext cx="5359400" cy="7759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タイトルテキスト"/>
          <p:cNvSpPr txBox="1">
            <a:spLocks noGrp="1"/>
          </p:cNvSpPr>
          <p:nvPr>
            <p:ph type="title"/>
          </p:nvPr>
        </p:nvSpPr>
        <p:spPr>
          <a:xfrm>
            <a:off x="355600" y="1016000"/>
            <a:ext cx="5892800" cy="3886200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40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355600" y="4889500"/>
            <a:ext cx="5892800" cy="3886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9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57" name="本文レベル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>
            <a:spLocks noGrp="1"/>
          </p:cNvSpPr>
          <p:nvPr>
            <p:ph type="pic" sz="half" idx="13"/>
          </p:nvPr>
        </p:nvSpPr>
        <p:spPr>
          <a:xfrm>
            <a:off x="6870700" y="2781300"/>
            <a:ext cx="5283200" cy="6184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7" name="本文レベル1…"/>
          <p:cNvSpPr txBox="1">
            <a:spLocks noGrp="1"/>
          </p:cNvSpPr>
          <p:nvPr>
            <p:ph type="body" sz="half" idx="1"/>
          </p:nvPr>
        </p:nvSpPr>
        <p:spPr>
          <a:xfrm>
            <a:off x="355600" y="2730500"/>
            <a:ext cx="5892800" cy="6299200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>
            <a:spLocks noGrp="1"/>
          </p:cNvSpPr>
          <p:nvPr>
            <p:ph type="body" idx="1"/>
          </p:nvPr>
        </p:nvSpPr>
        <p:spPr>
          <a:xfrm>
            <a:off x="762000" y="762000"/>
            <a:ext cx="11468100" cy="8216900"/>
          </a:xfrm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 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>
            <a:spLocks noGrp="1"/>
          </p:cNvSpPr>
          <p:nvPr>
            <p:ph type="pic" sz="quarter" idx="13"/>
          </p:nvPr>
        </p:nvSpPr>
        <p:spPr>
          <a:xfrm>
            <a:off x="6654800" y="5029200"/>
            <a:ext cx="5803900" cy="421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イメージ"/>
          <p:cNvSpPr>
            <a:spLocks noGrp="1"/>
          </p:cNvSpPr>
          <p:nvPr>
            <p:ph type="pic" sz="quarter" idx="14"/>
          </p:nvPr>
        </p:nvSpPr>
        <p:spPr>
          <a:xfrm>
            <a:off x="6664613" y="508000"/>
            <a:ext cx="5803901" cy="421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イメージ"/>
          <p:cNvSpPr>
            <a:spLocks noGrp="1"/>
          </p:cNvSpPr>
          <p:nvPr>
            <p:ph type="pic" idx="15"/>
          </p:nvPr>
        </p:nvSpPr>
        <p:spPr>
          <a:xfrm>
            <a:off x="533400" y="508000"/>
            <a:ext cx="580823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5689600"/>
            <a:ext cx="10464800" cy="5080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</a:lstStyle>
          <a:p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152900"/>
            <a:ext cx="10464800" cy="647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>
            <a:spLocks noGrp="1"/>
          </p:cNvSpPr>
          <p:nvPr>
            <p:ph type="title"/>
          </p:nvPr>
        </p:nvSpPr>
        <p:spPr>
          <a:xfrm>
            <a:off x="355600" y="254000"/>
            <a:ext cx="122936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タイトルテキスト</a:t>
            </a:r>
          </a:p>
        </p:txBody>
      </p:sp>
      <p:sp>
        <p:nvSpPr>
          <p:cNvPr id="3" name="本文レベル1…"/>
          <p:cNvSpPr txBox="1">
            <a:spLocks noGrp="1"/>
          </p:cNvSpPr>
          <p:nvPr>
            <p:ph type="body" idx="1"/>
          </p:nvPr>
        </p:nvSpPr>
        <p:spPr>
          <a:xfrm>
            <a:off x="355600" y="2730500"/>
            <a:ext cx="12293600" cy="629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6324599" y="9271000"/>
            <a:ext cx="342901" cy="355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60" r:id="rId10"/>
    <p:sldLayoutId id="2147483661" r:id="rId1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all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titleStyle>
    <p:bodyStyle>
      <a:lvl1pPr marL="431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863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1295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1727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21590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2590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3022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3454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3886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自分の人生を振り返ってください。"/>
          <p:cNvSpPr txBox="1">
            <a:spLocks noGrp="1"/>
          </p:cNvSpPr>
          <p:nvPr>
            <p:ph type="title"/>
          </p:nvPr>
        </p:nvSpPr>
        <p:spPr>
          <a:xfrm>
            <a:off x="163981" y="1467898"/>
            <a:ext cx="13165287" cy="2423860"/>
          </a:xfrm>
          <a:prstGeom prst="rect">
            <a:avLst/>
          </a:prstGeom>
        </p:spPr>
        <p:txBody>
          <a:bodyPr/>
          <a:lstStyle>
            <a:lvl1pPr>
              <a:defRPr sz="63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</a:lstStyle>
          <a:p>
            <a:r>
              <a:rPr lang="ja-JP" altLang="en-US" dirty="0" smtClean="0"/>
              <a:t>全世界へ向けて・・・</a:t>
            </a:r>
            <a:endParaRPr dirty="0"/>
          </a:p>
        </p:txBody>
      </p:sp>
      <p:sp>
        <p:nvSpPr>
          <p:cNvPr id="278" name="準備していますか？…"/>
          <p:cNvSpPr txBox="1"/>
          <p:nvPr/>
        </p:nvSpPr>
        <p:spPr>
          <a:xfrm>
            <a:off x="163981" y="4422547"/>
            <a:ext cx="13165287" cy="24238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>
              <a:defRPr sz="6300" cap="all">
                <a:solidFill>
                  <a:schemeClr val="accent5">
                    <a:hueOff val="-608019"/>
                    <a:satOff val="-16379"/>
                    <a:lumOff val="25127"/>
                  </a:schemeClr>
                </a:solidFill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ja-JP" altLang="en-US" dirty="0" smtClean="0"/>
              <a:t>発信しよう。</a:t>
            </a:r>
            <a:endParaRPr lang="en-US" altLang="ja-JP" dirty="0" smtClean="0"/>
          </a:p>
          <a:p>
            <a:pPr>
              <a:defRPr sz="6300" cap="all">
                <a:solidFill>
                  <a:schemeClr val="accent5">
                    <a:hueOff val="-608019"/>
                    <a:satOff val="-16379"/>
                    <a:lumOff val="25127"/>
                  </a:schemeClr>
                </a:solidFill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rPr lang="ja-JP" altLang="en-US" dirty="0" smtClean="0"/>
              <a:t>あなたの言葉で。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65234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OPPシート書きます！"/>
          <p:cNvSpPr txBox="1">
            <a:spLocks noGrp="1"/>
          </p:cNvSpPr>
          <p:nvPr>
            <p:ph type="title"/>
          </p:nvPr>
        </p:nvSpPr>
        <p:spPr>
          <a:xfrm>
            <a:off x="2523252" y="3239482"/>
            <a:ext cx="7958296" cy="1582868"/>
          </a:xfrm>
          <a:prstGeom prst="rect">
            <a:avLst/>
          </a:prstGeom>
        </p:spPr>
        <p:txBody>
          <a:bodyPr/>
          <a:lstStyle>
            <a:lvl1pPr defTabSz="490727">
              <a:defRPr sz="6048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</a:lstStyle>
          <a:p>
            <a:r>
              <a:t>OPPシート書きます！</a:t>
            </a:r>
          </a:p>
        </p:txBody>
      </p:sp>
      <p:sp>
        <p:nvSpPr>
          <p:cNvPr id="281" name="今日の授業で大切だと…"/>
          <p:cNvSpPr txBox="1"/>
          <p:nvPr/>
        </p:nvSpPr>
        <p:spPr>
          <a:xfrm>
            <a:off x="511100" y="5571092"/>
            <a:ext cx="11982600" cy="1582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defTabSz="379729">
              <a:defRPr sz="4680" cap="all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t>今日の授業で大切だと</a:t>
            </a:r>
          </a:p>
          <a:p>
            <a:pPr defTabSz="379729">
              <a:defRPr sz="4680" cap="all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t>思ったことは何ですか？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桃太郎を通して「しあわせ」について考えよう。。。"/>
          <p:cNvSpPr txBox="1">
            <a:spLocks noGrp="1"/>
          </p:cNvSpPr>
          <p:nvPr>
            <p:ph type="title"/>
          </p:nvPr>
        </p:nvSpPr>
        <p:spPr>
          <a:xfrm>
            <a:off x="489856" y="3234872"/>
            <a:ext cx="11854543" cy="32385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</a:lstStyle>
          <a:p>
            <a:r>
              <a:rPr dirty="0" smtClean="0"/>
              <a:t>桃太郎を通して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dirty="0" smtClean="0"/>
              <a:t>「</a:t>
            </a:r>
            <a:r>
              <a:rPr dirty="0"/>
              <a:t>しあわせ</a:t>
            </a:r>
            <a:r>
              <a:rPr dirty="0" smtClean="0"/>
              <a:t>」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ja-JP" altLang="en-US" dirty="0" smtClean="0"/>
              <a:t>にいて考えてきました</a:t>
            </a:r>
            <a:r>
              <a:rPr dirty="0" smtClean="0"/>
              <a:t>。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自分の人生を振り返ってください。"/>
          <p:cNvSpPr txBox="1">
            <a:spLocks noGrp="1"/>
          </p:cNvSpPr>
          <p:nvPr>
            <p:ph type="title" idx="4294967295"/>
          </p:nvPr>
        </p:nvSpPr>
        <p:spPr>
          <a:xfrm>
            <a:off x="163981" y="1467898"/>
            <a:ext cx="13165287" cy="2423860"/>
          </a:xfrm>
          <a:prstGeom prst="rect">
            <a:avLst/>
          </a:prstGeom>
        </p:spPr>
        <p:txBody>
          <a:bodyPr/>
          <a:lstStyle>
            <a:lvl1pPr>
              <a:defRPr sz="63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</a:lstStyle>
          <a:p>
            <a:r>
              <a:t>自分の人生を振り返ってください。</a:t>
            </a:r>
          </a:p>
        </p:txBody>
      </p:sp>
      <p:sp>
        <p:nvSpPr>
          <p:cNvPr id="169" name="考えていますか？…"/>
          <p:cNvSpPr txBox="1"/>
          <p:nvPr/>
        </p:nvSpPr>
        <p:spPr>
          <a:xfrm>
            <a:off x="163981" y="4422547"/>
            <a:ext cx="13165287" cy="24238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>
              <a:defRPr sz="6300" cap="all">
                <a:solidFill>
                  <a:schemeClr val="accent5">
                    <a:hueOff val="-608019"/>
                    <a:satOff val="-16379"/>
                    <a:lumOff val="25127"/>
                  </a:schemeClr>
                </a:solidFill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t>考えていますか？</a:t>
            </a:r>
          </a:p>
          <a:p>
            <a:pPr>
              <a:defRPr sz="6300" cap="all">
                <a:solidFill>
                  <a:schemeClr val="accent5">
                    <a:hueOff val="-608019"/>
                    <a:satOff val="-16379"/>
                    <a:lumOff val="25127"/>
                  </a:schemeClr>
                </a:solidFill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t>あなた以外の登場人物・・・</a:t>
            </a:r>
          </a:p>
        </p:txBody>
      </p:sp>
    </p:spTree>
    <p:extLst>
      <p:ext uri="{BB962C8B-B14F-4D97-AF65-F5344CB8AC3E}">
        <p14:creationId xmlns:p14="http://schemas.microsoft.com/office/powerpoint/2010/main" val="10018062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自分の人生を振り返ってください。"/>
          <p:cNvSpPr txBox="1">
            <a:spLocks noGrp="1"/>
          </p:cNvSpPr>
          <p:nvPr>
            <p:ph type="title"/>
          </p:nvPr>
        </p:nvSpPr>
        <p:spPr>
          <a:xfrm>
            <a:off x="163981" y="1467898"/>
            <a:ext cx="13165287" cy="2423860"/>
          </a:xfrm>
          <a:prstGeom prst="rect">
            <a:avLst/>
          </a:prstGeom>
        </p:spPr>
        <p:txBody>
          <a:bodyPr/>
          <a:lstStyle>
            <a:lvl1pPr>
              <a:defRPr sz="630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</a:lstStyle>
          <a:p>
            <a:r>
              <a:t>自分の人生を振り返ってください。</a:t>
            </a:r>
          </a:p>
        </p:txBody>
      </p:sp>
      <p:sp>
        <p:nvSpPr>
          <p:cNvPr id="278" name="準備していますか？…"/>
          <p:cNvSpPr txBox="1"/>
          <p:nvPr/>
        </p:nvSpPr>
        <p:spPr>
          <a:xfrm>
            <a:off x="163981" y="4422547"/>
            <a:ext cx="13165287" cy="24238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>
              <a:defRPr sz="6300" cap="all">
                <a:solidFill>
                  <a:schemeClr val="accent5">
                    <a:hueOff val="-608019"/>
                    <a:satOff val="-16379"/>
                    <a:lumOff val="25127"/>
                  </a:schemeClr>
                </a:solidFill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t>準備していますか？</a:t>
            </a:r>
          </a:p>
          <a:p>
            <a:pPr>
              <a:defRPr sz="6300" cap="all">
                <a:solidFill>
                  <a:schemeClr val="accent5">
                    <a:hueOff val="-608019"/>
                    <a:satOff val="-16379"/>
                    <a:lumOff val="25127"/>
                  </a:schemeClr>
                </a:solidFill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pPr>
            <a:r>
              <a:t>複数の選択肢・・・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僕のお父さんは桃太郎に殺されました.png" descr="僕のお父さんは桃太郎に殺されました.png"/>
          <p:cNvPicPr>
            <a:picLocks noChangeAspect="1"/>
          </p:cNvPicPr>
          <p:nvPr/>
        </p:nvPicPr>
        <p:blipFill>
          <a:blip r:embed="rId2">
            <a:extLst/>
          </a:blip>
          <a:srcRect l="1575" t="8439" r="1575" b="11768"/>
          <a:stretch>
            <a:fillRect/>
          </a:stretch>
        </p:blipFill>
        <p:spPr>
          <a:xfrm>
            <a:off x="3808420" y="3129818"/>
            <a:ext cx="5747186" cy="5534048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鬼太郎が鬼の子供"/>
          <p:cNvSpPr txBox="1">
            <a:spLocks noGrp="1"/>
          </p:cNvSpPr>
          <p:nvPr>
            <p:ph type="title" idx="4294967295"/>
          </p:nvPr>
        </p:nvSpPr>
        <p:spPr>
          <a:xfrm>
            <a:off x="4222972" y="8624764"/>
            <a:ext cx="4918084" cy="1128836"/>
          </a:xfrm>
          <a:prstGeom prst="rect">
            <a:avLst/>
          </a:prstGeom>
        </p:spPr>
        <p:txBody>
          <a:bodyPr/>
          <a:lstStyle>
            <a:lvl1pPr defTabSz="379729">
              <a:defRPr sz="4680"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</a:lstStyle>
          <a:p>
            <a:r>
              <a:t>鬼太郎が鬼の子供</a:t>
            </a:r>
          </a:p>
        </p:txBody>
      </p:sp>
      <p:sp>
        <p:nvSpPr>
          <p:cNvPr id="143" name="現在"/>
          <p:cNvSpPr txBox="1"/>
          <p:nvPr/>
        </p:nvSpPr>
        <p:spPr>
          <a:xfrm>
            <a:off x="5589958" y="2000982"/>
            <a:ext cx="2184111" cy="1128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>
              <a:defRPr sz="7200" cap="all">
                <a:solidFill>
                  <a:schemeClr val="accent5">
                    <a:hueOff val="-608019"/>
                    <a:satOff val="-16379"/>
                    <a:lumOff val="25127"/>
                  </a:schemeClr>
                </a:solidFill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</a:lstStyle>
          <a:p>
            <a:r>
              <a:rPr dirty="0"/>
              <a:t>現在</a:t>
            </a:r>
          </a:p>
        </p:txBody>
      </p:sp>
      <p:sp>
        <p:nvSpPr>
          <p:cNvPr id="5" name="線"/>
          <p:cNvSpPr/>
          <p:nvPr/>
        </p:nvSpPr>
        <p:spPr>
          <a:xfrm flipV="1">
            <a:off x="2277347" y="2565400"/>
            <a:ext cx="3160067" cy="0"/>
          </a:xfrm>
          <a:prstGeom prst="line">
            <a:avLst/>
          </a:prstGeom>
          <a:noFill/>
          <a:ln w="63500" cap="flat">
            <a:solidFill>
              <a:schemeClr val="accent5">
                <a:hueOff val="-608019"/>
                <a:satOff val="-16379"/>
                <a:lumOff val="25127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endParaRPr/>
          </a:p>
        </p:txBody>
      </p:sp>
      <p:sp>
        <p:nvSpPr>
          <p:cNvPr id="6" name="現在"/>
          <p:cNvSpPr txBox="1"/>
          <p:nvPr/>
        </p:nvSpPr>
        <p:spPr>
          <a:xfrm>
            <a:off x="93236" y="2000982"/>
            <a:ext cx="2184111" cy="1128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>
              <a:defRPr sz="7200" cap="all">
                <a:solidFill>
                  <a:schemeClr val="accent5">
                    <a:hueOff val="-608019"/>
                    <a:satOff val="-16379"/>
                    <a:lumOff val="25127"/>
                  </a:schemeClr>
                </a:solidFill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</a:lstStyle>
          <a:p>
            <a:r>
              <a:rPr lang="ja-JP" altLang="en-US" dirty="0" smtClean="0"/>
              <a:t>過去</a:t>
            </a:r>
            <a:endParaRPr dirty="0"/>
          </a:p>
        </p:txBody>
      </p:sp>
      <p:sp>
        <p:nvSpPr>
          <p:cNvPr id="7" name="線"/>
          <p:cNvSpPr/>
          <p:nvPr/>
        </p:nvSpPr>
        <p:spPr>
          <a:xfrm flipV="1">
            <a:off x="8009006" y="2565400"/>
            <a:ext cx="2637223" cy="0"/>
          </a:xfrm>
          <a:prstGeom prst="line">
            <a:avLst/>
          </a:prstGeom>
          <a:noFill/>
          <a:ln w="63500" cap="flat">
            <a:solidFill>
              <a:schemeClr val="accent5">
                <a:hueOff val="-608019"/>
                <a:satOff val="-16379"/>
                <a:lumOff val="25127"/>
              </a:schemeClr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endParaRPr/>
          </a:p>
        </p:txBody>
      </p:sp>
      <p:sp>
        <p:nvSpPr>
          <p:cNvPr id="8" name="現在"/>
          <p:cNvSpPr txBox="1"/>
          <p:nvPr/>
        </p:nvSpPr>
        <p:spPr>
          <a:xfrm>
            <a:off x="10646229" y="2000982"/>
            <a:ext cx="2184111" cy="1128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>
              <a:defRPr sz="7200" cap="all">
                <a:solidFill>
                  <a:schemeClr val="accent5">
                    <a:hueOff val="-608019"/>
                    <a:satOff val="-16379"/>
                    <a:lumOff val="25127"/>
                  </a:schemeClr>
                </a:solidFill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</a:lstStyle>
          <a:p>
            <a:r>
              <a:rPr lang="ja-JP" altLang="en-US" dirty="0" smtClean="0"/>
              <a:t>未来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99550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桃太郎を通して「しあわせ」について考えよう。。。"/>
          <p:cNvSpPr txBox="1">
            <a:spLocks noGrp="1"/>
          </p:cNvSpPr>
          <p:nvPr>
            <p:ph type="title"/>
          </p:nvPr>
        </p:nvSpPr>
        <p:spPr>
          <a:xfrm>
            <a:off x="408216" y="3937001"/>
            <a:ext cx="11968842" cy="3238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</a:lstStyle>
          <a:p>
            <a:r>
              <a:rPr lang="ja-JP" altLang="en-US" sz="3600" dirty="0" smtClean="0"/>
              <a:t>私たちが「よりしあわせ」に生活するためのメッセージ。</a:t>
            </a:r>
            <a:endParaRPr sz="3600" dirty="0"/>
          </a:p>
        </p:txBody>
      </p:sp>
      <p:sp>
        <p:nvSpPr>
          <p:cNvPr id="3" name="桃太郎を通して「しあわせ」について考えよう。。。"/>
          <p:cNvSpPr txBox="1">
            <a:spLocks/>
          </p:cNvSpPr>
          <p:nvPr/>
        </p:nvSpPr>
        <p:spPr>
          <a:xfrm>
            <a:off x="2596243" y="1530441"/>
            <a:ext cx="8049986" cy="323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97500"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hangingPunct="1"/>
            <a:r>
              <a:rPr lang="en-US" altLang="ja-JP" dirty="0" smtClean="0"/>
              <a:t>『</a:t>
            </a:r>
            <a:r>
              <a:rPr lang="ja-JP" altLang="en-US" dirty="0" smtClean="0"/>
              <a:t>続・桃太郎</a:t>
            </a:r>
            <a:r>
              <a:rPr lang="en-US" altLang="ja-JP" dirty="0" smtClean="0"/>
              <a:t>』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218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桃太郎を通して「しあわせ」について考えよう。。。"/>
          <p:cNvSpPr txBox="1">
            <a:spLocks noGrp="1"/>
          </p:cNvSpPr>
          <p:nvPr>
            <p:ph type="title"/>
          </p:nvPr>
        </p:nvSpPr>
        <p:spPr>
          <a:xfrm>
            <a:off x="408216" y="3937001"/>
            <a:ext cx="11968842" cy="3238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</a:lstStyle>
          <a:p>
            <a:r>
              <a:rPr lang="ja-JP" altLang="en-US" sz="4800" dirty="0" smtClean="0"/>
              <a:t>生徒作文「負のれんさ」</a:t>
            </a:r>
            <a:endParaRPr sz="4800" dirty="0"/>
          </a:p>
        </p:txBody>
      </p:sp>
      <p:sp>
        <p:nvSpPr>
          <p:cNvPr id="3" name="桃太郎を通して「しあわせ」について考えよう。。。"/>
          <p:cNvSpPr txBox="1">
            <a:spLocks/>
          </p:cNvSpPr>
          <p:nvPr/>
        </p:nvSpPr>
        <p:spPr>
          <a:xfrm>
            <a:off x="2596243" y="1530441"/>
            <a:ext cx="8049986" cy="323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97500"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ヒラギノ明朝 Pro W6"/>
                <a:ea typeface="ヒラギノ明朝 Pro W6"/>
                <a:cs typeface="ヒラギノ明朝 Pro W6"/>
                <a:sym typeface="ヒラギノ明朝 Pro W6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5pPr>
            <a:lvl6pPr marL="0" marR="0" indent="11430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6pPr>
            <a:lvl7pPr marL="0" marR="0" indent="1371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7pPr>
            <a:lvl8pPr marL="0" marR="0" indent="1600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8pPr>
            <a:lvl9pPr marL="0" marR="0" indent="1828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0" i="0" u="none" strike="noStrike" cap="all" spc="0" baseline="0">
                <a:ln>
                  <a:noFill/>
                </a:ln>
                <a:solidFill>
                  <a:srgbClr val="535353"/>
                </a:solidFill>
                <a:uFillTx/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hangingPunct="1"/>
            <a:r>
              <a:rPr lang="en-US" altLang="ja-JP" dirty="0" smtClean="0"/>
              <a:t>『</a:t>
            </a:r>
            <a:r>
              <a:rPr lang="ja-JP" altLang="en-US" dirty="0" smtClean="0"/>
              <a:t>続・桃太郎</a:t>
            </a:r>
            <a:r>
              <a:rPr lang="en-US" altLang="ja-JP" dirty="0" smtClean="0"/>
              <a:t>』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83371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6400"/>
            <a:ext cx="13004800" cy="892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4736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"/>
            <a:ext cx="13004800" cy="8904521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95943" y="751115"/>
            <a:ext cx="5241471" cy="8294914"/>
          </a:xfrm>
          <a:prstGeom prst="rect">
            <a:avLst/>
          </a:prstGeom>
          <a:solidFill>
            <a:srgbClr val="80878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5604346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71</Words>
  <Application>Microsoft Macintosh PowerPoint</Application>
  <PresentationFormat>ユーザー設定</PresentationFormat>
  <Paragraphs>21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Gill Sans Light</vt:lpstr>
      <vt:lpstr>Helvetica Neue</vt:lpstr>
      <vt:lpstr>ヒラギノ明朝 Pro W6</vt:lpstr>
      <vt:lpstr>Showroom</vt:lpstr>
      <vt:lpstr>PowerPoint プレゼンテーション</vt:lpstr>
      <vt:lpstr>桃太郎を通して 「しあわせ」 にいて考えてきました。</vt:lpstr>
      <vt:lpstr>自分の人生を振り返ってください。</vt:lpstr>
      <vt:lpstr>自分の人生を振り返ってください。</vt:lpstr>
      <vt:lpstr>鬼太郎が鬼の子供</vt:lpstr>
      <vt:lpstr>私たちが「よりしあわせ」に生活するためのメッセージ。</vt:lpstr>
      <vt:lpstr>生徒作文「負のれんさ」</vt:lpstr>
      <vt:lpstr>PowerPoint プレゼンテーション</vt:lpstr>
      <vt:lpstr>PowerPoint プレゼンテーション</vt:lpstr>
      <vt:lpstr>全世界へ向けて・・・</vt:lpstr>
      <vt:lpstr>OPPシート書きます！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Kunihiko TANIMOTO</cp:lastModifiedBy>
  <cp:revision>10</cp:revision>
  <dcterms:modified xsi:type="dcterms:W3CDTF">2018-02-27T04:36:44Z</dcterms:modified>
</cp:coreProperties>
</file>